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287000" cy="10287000"/>
  <p:notesSz cx="10287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2400" y="58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hyperlink" Target="https://ipp.dongguk.edu/ipp/sub/board/notice_view.jsp?seq=509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pp.dongguk.edu/index.do" TargetMode="External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0285714" cy="10285714"/>
            <a:chOff x="0" y="0"/>
            <a:chExt cx="10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1080000" y="1825714"/>
            <a:ext cx="10812857" cy="10118571"/>
            <a:chOff x="-1080000" y="1825714"/>
            <a:chExt cx="10812857" cy="1011857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80000" y="1825714"/>
              <a:ext cx="10812857" cy="10118571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-120000">
            <a:off x="5594031" y="-1009745"/>
            <a:ext cx="7388200" cy="9228912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660000">
            <a:off x="5867998" y="-18599"/>
            <a:ext cx="2743054" cy="3427290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00000">
            <a:off x="1992104" y="3976793"/>
            <a:ext cx="6923640" cy="2766599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-1140000">
            <a:off x="8227173" y="-274529"/>
            <a:ext cx="3437562" cy="429228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809700" y="6544426"/>
            <a:ext cx="3917658" cy="1156862"/>
            <a:chOff x="1809700" y="6544426"/>
            <a:chExt cx="3917658" cy="1156862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1980000" y="6698571"/>
              <a:ext cx="3574286" cy="848571"/>
              <a:chOff x="1980000" y="6698571"/>
              <a:chExt cx="3574286" cy="848571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300000">
                <a:off x="1980000" y="6698571"/>
                <a:ext cx="3574286" cy="848571"/>
              </a:xfrm>
              <a:prstGeom prst="rect">
                <a:avLst/>
              </a:prstGeom>
            </p:spPr>
          </p:pic>
        </p:grpSp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300000">
              <a:off x="1758223" y="6706949"/>
              <a:ext cx="3530165" cy="858935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00000">
            <a:off x="2281986" y="3464414"/>
            <a:ext cx="5817378" cy="639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74979" y="480000"/>
            <a:ext cx="2482962" cy="3757739"/>
            <a:chOff x="1274979" y="480000"/>
            <a:chExt cx="2482962" cy="375773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4979" y="480000"/>
              <a:ext cx="2482962" cy="375773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812818" y="3819156"/>
            <a:ext cx="8706171" cy="7794739"/>
            <a:chOff x="812818" y="3819156"/>
            <a:chExt cx="8706171" cy="779473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818" y="3819156"/>
              <a:ext cx="8706171" cy="779473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6975" y="326826"/>
            <a:ext cx="2664694" cy="229178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712589" y="5179552"/>
            <a:ext cx="7125435" cy="3824332"/>
            <a:chOff x="1712589" y="5179552"/>
            <a:chExt cx="7125435" cy="3824332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2589" y="5179552"/>
              <a:ext cx="7125435" cy="382433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770463" y="1548387"/>
            <a:ext cx="5179766" cy="1769892"/>
            <a:chOff x="3770463" y="1548387"/>
            <a:chExt cx="5179766" cy="1769892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0463" y="1548387"/>
              <a:ext cx="5179766" cy="1769892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21491" y="1915643"/>
            <a:ext cx="3799446" cy="1099588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7200" y="5542371"/>
            <a:ext cx="6735078" cy="1431046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76586" y="7096934"/>
            <a:ext cx="6405412" cy="1717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453087" y="1076566"/>
            <a:ext cx="2412768" cy="3777761"/>
            <a:chOff x="1453087" y="1076566"/>
            <a:chExt cx="2412768" cy="377776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3087" y="1076566"/>
              <a:ext cx="2412768" cy="377776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93847" y="3768537"/>
            <a:ext cx="8797100" cy="7876149"/>
            <a:chOff x="793847" y="3768537"/>
            <a:chExt cx="8797100" cy="787614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847" y="3768537"/>
              <a:ext cx="8797100" cy="787614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65935" y="239732"/>
            <a:ext cx="2796319" cy="231572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703015" y="5184617"/>
            <a:ext cx="7199854" cy="5101097"/>
            <a:chOff x="1703015" y="5184617"/>
            <a:chExt cx="7199854" cy="5101097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3015" y="5184617"/>
              <a:ext cx="7199854" cy="510109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898668" y="1328519"/>
            <a:ext cx="4672566" cy="2080825"/>
            <a:chOff x="3898668" y="1328519"/>
            <a:chExt cx="4672566" cy="2080825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3898668" y="1328519"/>
              <a:ext cx="4672566" cy="2080825"/>
              <a:chOff x="3898668" y="1328519"/>
              <a:chExt cx="4672566" cy="2080825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898668" y="1328519"/>
                <a:ext cx="4672566" cy="2080825"/>
              </a:xfrm>
              <a:prstGeom prst="rect">
                <a:avLst/>
              </a:prstGeom>
            </p:spPr>
          </p:pic>
        </p:grpSp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91043" y="1596081"/>
              <a:ext cx="3557856" cy="151987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26506" y="5289287"/>
            <a:ext cx="4786472" cy="1403699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88059" y="6651935"/>
            <a:ext cx="6262093" cy="1776719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22697" y="8380716"/>
            <a:ext cx="6472983" cy="1776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93847" y="3768537"/>
            <a:ext cx="8797100" cy="7876149"/>
            <a:chOff x="793847" y="3768537"/>
            <a:chExt cx="8797100" cy="787614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3847" y="3768537"/>
              <a:ext cx="8797100" cy="787614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65931" y="239732"/>
            <a:ext cx="2803331" cy="232413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703015" y="5143142"/>
            <a:ext cx="7199854" cy="4604446"/>
            <a:chOff x="1703015" y="5143142"/>
            <a:chExt cx="7199854" cy="460444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3015" y="5143142"/>
              <a:ext cx="7199854" cy="460444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898668" y="1271376"/>
            <a:ext cx="4807437" cy="2140886"/>
            <a:chOff x="3898668" y="1271376"/>
            <a:chExt cx="4807437" cy="2140886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3898668" y="1271376"/>
              <a:ext cx="4807437" cy="2140886"/>
              <a:chOff x="3898668" y="1271376"/>
              <a:chExt cx="4807437" cy="2140886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898668" y="1271376"/>
                <a:ext cx="4807437" cy="2140886"/>
              </a:xfrm>
              <a:prstGeom prst="rect">
                <a:avLst/>
              </a:prstGeom>
            </p:spPr>
          </p:pic>
        </p:grpSp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16798" y="1546664"/>
              <a:ext cx="2853988" cy="1559311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99348" y="5509748"/>
            <a:ext cx="6443325" cy="2266291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94612" y="7687584"/>
            <a:ext cx="4886826" cy="1068010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30548" y="7732062"/>
            <a:ext cx="388617" cy="952913"/>
          </a:xfrm>
          <a:prstGeom prst="rect">
            <a:avLst/>
          </a:prstGeom>
        </p:spPr>
      </p:pic>
      <p:pic>
        <p:nvPicPr>
          <p:cNvPr id="18" name="Object 17">
            <a:hlinkClick r:id="rId10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116491" y="8793557"/>
            <a:ext cx="5738015" cy="94415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509467" y="1340818"/>
            <a:ext cx="2218052" cy="2427720"/>
            <a:chOff x="1509467" y="1340818"/>
            <a:chExt cx="2218052" cy="242772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09467" y="1340818"/>
              <a:ext cx="2218052" cy="24277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12818" y="3819156"/>
            <a:ext cx="8706171" cy="7794739"/>
            <a:chOff x="812818" y="3819156"/>
            <a:chExt cx="8706171" cy="779473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818" y="3819156"/>
              <a:ext cx="8706171" cy="779473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6973" y="326827"/>
            <a:ext cx="2774352" cy="2291778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712589" y="5179552"/>
            <a:ext cx="7125435" cy="4895605"/>
            <a:chOff x="1712589" y="5179552"/>
            <a:chExt cx="7125435" cy="489560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2589" y="5179552"/>
              <a:ext cx="7125435" cy="489560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770463" y="1190465"/>
            <a:ext cx="5179766" cy="2306695"/>
            <a:chOff x="3770463" y="1190465"/>
            <a:chExt cx="5179766" cy="230669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0463" y="1190465"/>
              <a:ext cx="5179766" cy="2306695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21491" y="1487071"/>
            <a:ext cx="3797399" cy="1693039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38152" y="5542371"/>
            <a:ext cx="6525225" cy="1615177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44820" y="7112429"/>
            <a:ext cx="5884631" cy="94780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159594" y="917080"/>
            <a:ext cx="2866667" cy="2853465"/>
            <a:chOff x="1159594" y="917080"/>
            <a:chExt cx="2866667" cy="2853465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9594" y="917080"/>
              <a:ext cx="2866667" cy="2853465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28249" y="8075326"/>
            <a:ext cx="6859607" cy="1739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3522857" y="-1716190"/>
            <a:ext cx="11532857" cy="13410000"/>
            <a:chOff x="-3522857" y="-1716190"/>
            <a:chExt cx="11532857" cy="1341000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522857" y="-1716190"/>
              <a:ext cx="11532857" cy="13410000"/>
            </a:xfrm>
            <a:prstGeom prst="rect">
              <a:avLst/>
            </a:prstGeom>
          </p:spPr>
        </p:pic>
      </p:grpSp>
      <p:pic>
        <p:nvPicPr>
          <p:cNvPr id="5" name="Object 4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087" y="1250487"/>
            <a:ext cx="5083909" cy="2832169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0418" y="4285463"/>
            <a:ext cx="4936494" cy="221877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5168571" y="4230000"/>
            <a:ext cx="4898571" cy="6171429"/>
            <a:chOff x="5168571" y="4230000"/>
            <a:chExt cx="4898571" cy="6171429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68571" y="4230000"/>
              <a:ext cx="4898571" cy="6171429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1805" y="6845030"/>
            <a:ext cx="5347071" cy="2528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2B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68571" y="4487143"/>
            <a:ext cx="3960000" cy="6171429"/>
            <a:chOff x="668571" y="4487143"/>
            <a:chExt cx="3960000" cy="617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8571" y="4487143"/>
              <a:ext cx="3960000" cy="617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515714" y="4422857"/>
            <a:ext cx="4422857" cy="6171429"/>
            <a:chOff x="5515714" y="4422857"/>
            <a:chExt cx="4422857" cy="617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5714" y="4422857"/>
              <a:ext cx="4422857" cy="617142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969" y="1028788"/>
            <a:ext cx="10184166" cy="339136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3323818" y="5134824"/>
            <a:ext cx="826714" cy="896414"/>
            <a:chOff x="3323818" y="5134824"/>
            <a:chExt cx="826714" cy="896414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3304286" y="5258571"/>
              <a:ext cx="540000" cy="51429"/>
              <a:chOff x="3304286" y="5258571"/>
              <a:chExt cx="540000" cy="51429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1680000">
                <a:off x="3304286" y="5258571"/>
                <a:ext cx="540000" cy="51429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3407143" y="5541429"/>
              <a:ext cx="745714" cy="64286"/>
              <a:chOff x="3407143" y="5541429"/>
              <a:chExt cx="745714" cy="64286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780000">
                <a:off x="3407143" y="5541429"/>
                <a:ext cx="745714" cy="64286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3471429" y="5965714"/>
              <a:ext cx="540000" cy="51429"/>
              <a:chOff x="3471429" y="5965714"/>
              <a:chExt cx="540000" cy="51429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180000">
                <a:off x="3471429" y="5965714"/>
                <a:ext cx="540000" cy="51429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5515967" y="6268220"/>
            <a:ext cx="973081" cy="889029"/>
            <a:chOff x="5515967" y="6268220"/>
            <a:chExt cx="973081" cy="889029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5631429" y="6364286"/>
              <a:ext cx="861429" cy="64286"/>
              <a:chOff x="5631429" y="6364286"/>
              <a:chExt cx="861429" cy="64286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780000">
                <a:off x="5631429" y="6364286"/>
                <a:ext cx="861429" cy="64286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5477143" y="6891429"/>
              <a:ext cx="990000" cy="51429"/>
              <a:chOff x="5477143" y="6891429"/>
              <a:chExt cx="990000" cy="51429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1560000">
                <a:off x="5477143" y="6891429"/>
                <a:ext cx="990000" cy="5142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2</cp:revision>
  <dcterms:created xsi:type="dcterms:W3CDTF">2022-04-21T18:28:49Z</dcterms:created>
  <dcterms:modified xsi:type="dcterms:W3CDTF">2022-04-21T09:51:26Z</dcterms:modified>
</cp:coreProperties>
</file>